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667" r:id="rId5"/>
    <p:sldId id="519" r:id="rId6"/>
    <p:sldId id="676" r:id="rId7"/>
    <p:sldId id="678" r:id="rId8"/>
    <p:sldId id="680" r:id="rId9"/>
    <p:sldId id="682" r:id="rId10"/>
    <p:sldId id="684" r:id="rId11"/>
    <p:sldId id="686" r:id="rId12"/>
    <p:sldId id="670" r:id="rId13"/>
    <p:sldId id="522" r:id="rId14"/>
    <p:sldId id="524" r:id="rId15"/>
    <p:sldId id="597" r:id="rId16"/>
    <p:sldId id="599" r:id="rId17"/>
    <p:sldId id="625" r:id="rId18"/>
    <p:sldId id="671" r:id="rId19"/>
    <p:sldId id="635" r:id="rId20"/>
    <p:sldId id="637" r:id="rId21"/>
    <p:sldId id="639" r:id="rId22"/>
    <p:sldId id="641" r:id="rId23"/>
    <p:sldId id="672" r:id="rId24"/>
    <p:sldId id="616" r:id="rId25"/>
    <p:sldId id="617" r:id="rId26"/>
    <p:sldId id="618" r:id="rId27"/>
    <p:sldId id="619" r:id="rId28"/>
    <p:sldId id="673" r:id="rId29"/>
    <p:sldId id="620" r:id="rId30"/>
    <p:sldId id="621" r:id="rId31"/>
    <p:sldId id="622" r:id="rId32"/>
    <p:sldId id="623" r:id="rId33"/>
    <p:sldId id="674" r:id="rId34"/>
    <p:sldId id="591" r:id="rId35"/>
    <p:sldId id="592" r:id="rId36"/>
    <p:sldId id="629" r:id="rId37"/>
    <p:sldId id="628" r:id="rId38"/>
    <p:sldId id="630" r:id="rId39"/>
    <p:sldId id="593" r:id="rId40"/>
    <p:sldId id="662" r:id="rId41"/>
    <p:sldId id="664" r:id="rId42"/>
    <p:sldId id="666" r:id="rId43"/>
    <p:sldId id="566" r:id="rId44"/>
    <p:sldId id="567" r:id="rId45"/>
    <p:sldId id="632" r:id="rId46"/>
    <p:sldId id="57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5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Relationship Id="rId13" Type="http://schemas.openxmlformats.org/officeDocument/2006/relationships/image" Target="../media/image82.png"/><Relationship Id="rId12" Type="http://schemas.openxmlformats.org/officeDocument/2006/relationships/image" Target="../media/image81.png"/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17.png"/><Relationship Id="rId25" Type="http://schemas.openxmlformats.org/officeDocument/2006/relationships/image" Target="../media/image116.png"/><Relationship Id="rId24" Type="http://schemas.openxmlformats.org/officeDocument/2006/relationships/image" Target="../media/image115.png"/><Relationship Id="rId23" Type="http://schemas.openxmlformats.org/officeDocument/2006/relationships/image" Target="../media/image114.png"/><Relationship Id="rId22" Type="http://schemas.openxmlformats.org/officeDocument/2006/relationships/image" Target="../media/image113.png"/><Relationship Id="rId21" Type="http://schemas.openxmlformats.org/officeDocument/2006/relationships/image" Target="../media/image112.png"/><Relationship Id="rId20" Type="http://schemas.openxmlformats.org/officeDocument/2006/relationships/image" Target="../media/image111.png"/><Relationship Id="rId2" Type="http://schemas.openxmlformats.org/officeDocument/2006/relationships/image" Target="../media/image93.png"/><Relationship Id="rId19" Type="http://schemas.openxmlformats.org/officeDocument/2006/relationships/image" Target="../media/image110.png"/><Relationship Id="rId18" Type="http://schemas.openxmlformats.org/officeDocument/2006/relationships/image" Target="../media/image109.png"/><Relationship Id="rId17" Type="http://schemas.openxmlformats.org/officeDocument/2006/relationships/image" Target="../media/image108.png"/><Relationship Id="rId16" Type="http://schemas.openxmlformats.org/officeDocument/2006/relationships/image" Target="../media/image107.png"/><Relationship Id="rId15" Type="http://schemas.openxmlformats.org/officeDocument/2006/relationships/image" Target="../media/image106.png"/><Relationship Id="rId14" Type="http://schemas.openxmlformats.org/officeDocument/2006/relationships/image" Target="../media/image105.png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11" Type="http://schemas.openxmlformats.org/officeDocument/2006/relationships/image" Target="../media/image102.png"/><Relationship Id="rId10" Type="http://schemas.openxmlformats.org/officeDocument/2006/relationships/image" Target="../media/image101.png"/><Relationship Id="rId1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2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png"/><Relationship Id="rId8" Type="http://schemas.openxmlformats.org/officeDocument/2006/relationships/image" Target="../media/image131.png"/><Relationship Id="rId7" Type="http://schemas.openxmlformats.org/officeDocument/2006/relationships/image" Target="../media/image130.png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51.png"/><Relationship Id="rId27" Type="http://schemas.openxmlformats.org/officeDocument/2006/relationships/image" Target="../media/image150.png"/><Relationship Id="rId26" Type="http://schemas.openxmlformats.org/officeDocument/2006/relationships/image" Target="../media/image149.png"/><Relationship Id="rId25" Type="http://schemas.openxmlformats.org/officeDocument/2006/relationships/image" Target="../media/image148.png"/><Relationship Id="rId24" Type="http://schemas.openxmlformats.org/officeDocument/2006/relationships/image" Target="../media/image147.png"/><Relationship Id="rId23" Type="http://schemas.openxmlformats.org/officeDocument/2006/relationships/image" Target="../media/image146.png"/><Relationship Id="rId22" Type="http://schemas.openxmlformats.org/officeDocument/2006/relationships/image" Target="../media/image145.png"/><Relationship Id="rId21" Type="http://schemas.openxmlformats.org/officeDocument/2006/relationships/image" Target="../media/image144.png"/><Relationship Id="rId20" Type="http://schemas.openxmlformats.org/officeDocument/2006/relationships/image" Target="../media/image143.png"/><Relationship Id="rId2" Type="http://schemas.openxmlformats.org/officeDocument/2006/relationships/image" Target="../media/image125.png"/><Relationship Id="rId19" Type="http://schemas.openxmlformats.org/officeDocument/2006/relationships/image" Target="../media/image142.png"/><Relationship Id="rId18" Type="http://schemas.openxmlformats.org/officeDocument/2006/relationships/image" Target="../media/image141.png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5" Type="http://schemas.openxmlformats.org/officeDocument/2006/relationships/image" Target="../media/image138.png"/><Relationship Id="rId14" Type="http://schemas.openxmlformats.org/officeDocument/2006/relationships/image" Target="../media/image137.png"/><Relationship Id="rId13" Type="http://schemas.openxmlformats.org/officeDocument/2006/relationships/image" Target="../media/image136.png"/><Relationship Id="rId12" Type="http://schemas.openxmlformats.org/officeDocument/2006/relationships/image" Target="../media/image135.png"/><Relationship Id="rId11" Type="http://schemas.openxmlformats.org/officeDocument/2006/relationships/image" Target="../media/image134.png"/><Relationship Id="rId10" Type="http://schemas.openxmlformats.org/officeDocument/2006/relationships/image" Target="../media/image133.png"/><Relationship Id="rId1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6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png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161.png"/><Relationship Id="rId39" Type="http://schemas.openxmlformats.org/officeDocument/2006/relationships/image" Target="../media/image196.png"/><Relationship Id="rId38" Type="http://schemas.openxmlformats.org/officeDocument/2006/relationships/image" Target="../media/image195.png"/><Relationship Id="rId37" Type="http://schemas.openxmlformats.org/officeDocument/2006/relationships/image" Target="../media/image194.png"/><Relationship Id="rId36" Type="http://schemas.openxmlformats.org/officeDocument/2006/relationships/image" Target="../media/image193.png"/><Relationship Id="rId35" Type="http://schemas.openxmlformats.org/officeDocument/2006/relationships/image" Target="../media/image192.png"/><Relationship Id="rId34" Type="http://schemas.openxmlformats.org/officeDocument/2006/relationships/image" Target="../media/image191.png"/><Relationship Id="rId33" Type="http://schemas.openxmlformats.org/officeDocument/2006/relationships/image" Target="../media/image190.png"/><Relationship Id="rId32" Type="http://schemas.openxmlformats.org/officeDocument/2006/relationships/image" Target="../media/image189.png"/><Relationship Id="rId31" Type="http://schemas.openxmlformats.org/officeDocument/2006/relationships/image" Target="../media/image188.png"/><Relationship Id="rId30" Type="http://schemas.openxmlformats.org/officeDocument/2006/relationships/image" Target="../media/image187.png"/><Relationship Id="rId3" Type="http://schemas.openxmlformats.org/officeDocument/2006/relationships/image" Target="../media/image160.png"/><Relationship Id="rId29" Type="http://schemas.openxmlformats.org/officeDocument/2006/relationships/image" Target="../media/image186.png"/><Relationship Id="rId28" Type="http://schemas.openxmlformats.org/officeDocument/2006/relationships/image" Target="../media/image185.png"/><Relationship Id="rId27" Type="http://schemas.openxmlformats.org/officeDocument/2006/relationships/image" Target="../media/image184.png"/><Relationship Id="rId26" Type="http://schemas.openxmlformats.org/officeDocument/2006/relationships/image" Target="../media/image183.png"/><Relationship Id="rId25" Type="http://schemas.openxmlformats.org/officeDocument/2006/relationships/image" Target="../media/image182.png"/><Relationship Id="rId24" Type="http://schemas.openxmlformats.org/officeDocument/2006/relationships/image" Target="../media/image181.png"/><Relationship Id="rId23" Type="http://schemas.openxmlformats.org/officeDocument/2006/relationships/image" Target="../media/image180.png"/><Relationship Id="rId22" Type="http://schemas.openxmlformats.org/officeDocument/2006/relationships/image" Target="../media/image179.png"/><Relationship Id="rId21" Type="http://schemas.openxmlformats.org/officeDocument/2006/relationships/image" Target="../media/image178.png"/><Relationship Id="rId20" Type="http://schemas.openxmlformats.org/officeDocument/2006/relationships/image" Target="../media/image177.png"/><Relationship Id="rId2" Type="http://schemas.openxmlformats.org/officeDocument/2006/relationships/image" Target="../media/image159.png"/><Relationship Id="rId19" Type="http://schemas.openxmlformats.org/officeDocument/2006/relationships/image" Target="../media/image176.png"/><Relationship Id="rId18" Type="http://schemas.openxmlformats.org/officeDocument/2006/relationships/image" Target="../media/image175.png"/><Relationship Id="rId17" Type="http://schemas.openxmlformats.org/officeDocument/2006/relationships/image" Target="../media/image174.png"/><Relationship Id="rId16" Type="http://schemas.openxmlformats.org/officeDocument/2006/relationships/image" Target="../media/image173.png"/><Relationship Id="rId15" Type="http://schemas.openxmlformats.org/officeDocument/2006/relationships/image" Target="../media/image172.png"/><Relationship Id="rId14" Type="http://schemas.openxmlformats.org/officeDocument/2006/relationships/image" Target="../media/image171.png"/><Relationship Id="rId13" Type="http://schemas.openxmlformats.org/officeDocument/2006/relationships/image" Target="../media/image170.png"/><Relationship Id="rId12" Type="http://schemas.openxmlformats.org/officeDocument/2006/relationships/image" Target="../media/image169.png"/><Relationship Id="rId11" Type="http://schemas.openxmlformats.org/officeDocument/2006/relationships/image" Target="../media/image168.png"/><Relationship Id="rId10" Type="http://schemas.openxmlformats.org/officeDocument/2006/relationships/image" Target="../media/image167.png"/><Relationship Id="rId1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png"/><Relationship Id="rId8" Type="http://schemas.openxmlformats.org/officeDocument/2006/relationships/image" Target="../media/image204.png"/><Relationship Id="rId7" Type="http://schemas.openxmlformats.org/officeDocument/2006/relationships/image" Target="../media/image203.png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3" Type="http://schemas.openxmlformats.org/officeDocument/2006/relationships/image" Target="../media/image199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18.png"/><Relationship Id="rId21" Type="http://schemas.openxmlformats.org/officeDocument/2006/relationships/image" Target="../media/image217.png"/><Relationship Id="rId20" Type="http://schemas.openxmlformats.org/officeDocument/2006/relationships/image" Target="../media/image216.png"/><Relationship Id="rId2" Type="http://schemas.openxmlformats.org/officeDocument/2006/relationships/image" Target="../media/image198.png"/><Relationship Id="rId19" Type="http://schemas.openxmlformats.org/officeDocument/2006/relationships/image" Target="../media/image215.png"/><Relationship Id="rId18" Type="http://schemas.openxmlformats.org/officeDocument/2006/relationships/image" Target="../media/image214.png"/><Relationship Id="rId17" Type="http://schemas.openxmlformats.org/officeDocument/2006/relationships/image" Target="../media/image213.png"/><Relationship Id="rId16" Type="http://schemas.openxmlformats.org/officeDocument/2006/relationships/image" Target="../media/image212.png"/><Relationship Id="rId15" Type="http://schemas.openxmlformats.org/officeDocument/2006/relationships/image" Target="../media/image211.png"/><Relationship Id="rId14" Type="http://schemas.openxmlformats.org/officeDocument/2006/relationships/image" Target="../media/image210.png"/><Relationship Id="rId13" Type="http://schemas.openxmlformats.org/officeDocument/2006/relationships/image" Target="../media/image209.png"/><Relationship Id="rId12" Type="http://schemas.openxmlformats.org/officeDocument/2006/relationships/image" Target="../media/image208.png"/><Relationship Id="rId11" Type="http://schemas.openxmlformats.org/officeDocument/2006/relationships/image" Target="../media/image207.png"/><Relationship Id="rId10" Type="http://schemas.openxmlformats.org/officeDocument/2006/relationships/image" Target="../media/image206.png"/><Relationship Id="rId1" Type="http://schemas.openxmlformats.org/officeDocument/2006/relationships/image" Target="../media/image19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7.png"/><Relationship Id="rId8" Type="http://schemas.openxmlformats.org/officeDocument/2006/relationships/image" Target="../media/image226.png"/><Relationship Id="rId7" Type="http://schemas.openxmlformats.org/officeDocument/2006/relationships/image" Target="../media/image225.png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3" Type="http://schemas.openxmlformats.org/officeDocument/2006/relationships/image" Target="../media/image221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244.png"/><Relationship Id="rId25" Type="http://schemas.openxmlformats.org/officeDocument/2006/relationships/image" Target="../media/image243.png"/><Relationship Id="rId24" Type="http://schemas.openxmlformats.org/officeDocument/2006/relationships/image" Target="../media/image242.png"/><Relationship Id="rId23" Type="http://schemas.openxmlformats.org/officeDocument/2006/relationships/image" Target="../media/image241.png"/><Relationship Id="rId22" Type="http://schemas.openxmlformats.org/officeDocument/2006/relationships/image" Target="../media/image240.png"/><Relationship Id="rId21" Type="http://schemas.openxmlformats.org/officeDocument/2006/relationships/image" Target="../media/image239.png"/><Relationship Id="rId20" Type="http://schemas.openxmlformats.org/officeDocument/2006/relationships/image" Target="../media/image238.png"/><Relationship Id="rId2" Type="http://schemas.openxmlformats.org/officeDocument/2006/relationships/image" Target="../media/image220.png"/><Relationship Id="rId19" Type="http://schemas.openxmlformats.org/officeDocument/2006/relationships/image" Target="../media/image237.png"/><Relationship Id="rId18" Type="http://schemas.openxmlformats.org/officeDocument/2006/relationships/image" Target="../media/image236.png"/><Relationship Id="rId17" Type="http://schemas.openxmlformats.org/officeDocument/2006/relationships/image" Target="../media/image235.png"/><Relationship Id="rId16" Type="http://schemas.openxmlformats.org/officeDocument/2006/relationships/image" Target="../media/image234.png"/><Relationship Id="rId15" Type="http://schemas.openxmlformats.org/officeDocument/2006/relationships/image" Target="../media/image233.png"/><Relationship Id="rId14" Type="http://schemas.openxmlformats.org/officeDocument/2006/relationships/image" Target="../media/image232.png"/><Relationship Id="rId13" Type="http://schemas.openxmlformats.org/officeDocument/2006/relationships/image" Target="../media/image231.png"/><Relationship Id="rId12" Type="http://schemas.openxmlformats.org/officeDocument/2006/relationships/image" Target="../media/image230.png"/><Relationship Id="rId11" Type="http://schemas.openxmlformats.org/officeDocument/2006/relationships/image" Target="../media/image229.png"/><Relationship Id="rId10" Type="http://schemas.openxmlformats.org/officeDocument/2006/relationships/image" Target="../media/image228.png"/><Relationship Id="rId1" Type="http://schemas.openxmlformats.org/officeDocument/2006/relationships/image" Target="../media/image219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0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5.png"/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6.png"/><Relationship Id="rId3" Type="http://schemas.openxmlformats.org/officeDocument/2006/relationships/tags" Target="../tags/tag8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7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8" Type="http://schemas.openxmlformats.org/officeDocument/2006/relationships/image" Target="../media/image265.png"/><Relationship Id="rId7" Type="http://schemas.openxmlformats.org/officeDocument/2006/relationships/image" Target="../media/image264.png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3" Type="http://schemas.openxmlformats.org/officeDocument/2006/relationships/image" Target="../media/image260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78.png"/><Relationship Id="rId20" Type="http://schemas.openxmlformats.org/officeDocument/2006/relationships/image" Target="../media/image277.png"/><Relationship Id="rId2" Type="http://schemas.openxmlformats.org/officeDocument/2006/relationships/image" Target="../media/image259.png"/><Relationship Id="rId19" Type="http://schemas.openxmlformats.org/officeDocument/2006/relationships/image" Target="../media/image276.png"/><Relationship Id="rId18" Type="http://schemas.openxmlformats.org/officeDocument/2006/relationships/image" Target="../media/image275.png"/><Relationship Id="rId17" Type="http://schemas.openxmlformats.org/officeDocument/2006/relationships/image" Target="../media/image274.png"/><Relationship Id="rId16" Type="http://schemas.openxmlformats.org/officeDocument/2006/relationships/image" Target="../media/image273.png"/><Relationship Id="rId15" Type="http://schemas.openxmlformats.org/officeDocument/2006/relationships/image" Target="../media/image272.png"/><Relationship Id="rId14" Type="http://schemas.openxmlformats.org/officeDocument/2006/relationships/image" Target="../media/image271.png"/><Relationship Id="rId13" Type="http://schemas.openxmlformats.org/officeDocument/2006/relationships/image" Target="../media/image270.png"/><Relationship Id="rId12" Type="http://schemas.openxmlformats.org/officeDocument/2006/relationships/image" Target="../media/image269.png"/><Relationship Id="rId11" Type="http://schemas.openxmlformats.org/officeDocument/2006/relationships/image" Target="../media/image268.png"/><Relationship Id="rId10" Type="http://schemas.openxmlformats.org/officeDocument/2006/relationships/image" Target="../media/image267.png"/><Relationship Id="rId1" Type="http://schemas.openxmlformats.org/officeDocument/2006/relationships/image" Target="../media/image258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2.png"/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image" Target="../media/image27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4.png"/><Relationship Id="rId2" Type="http://schemas.openxmlformats.org/officeDocument/2006/relationships/image" Target="../media/image6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36600" y="278638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31735" y="2545715"/>
            <a:ext cx="1583055" cy="1257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15" y="2374265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501890" y="2799715"/>
            <a:ext cx="1303655" cy="12604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510" y="406019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1780540"/>
            <a:ext cx="823595" cy="1130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6475" y="1186180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480" y="760730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8810625" y="1416685"/>
            <a:ext cx="306070" cy="1513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1118870"/>
            <a:ext cx="8239125" cy="461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75" y="171958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5010" y="304482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75640"/>
            <a:ext cx="10235565" cy="59416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78700" y="179324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05700" y="361569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65830" y="428117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69430" y="494665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0" y="4211320"/>
            <a:ext cx="2181225" cy="1828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56665"/>
            <a:ext cx="3158490" cy="18662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0" y="1582420"/>
            <a:ext cx="885825" cy="3133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5" y="3992245"/>
            <a:ext cx="2381250" cy="723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55" y="3929380"/>
            <a:ext cx="2381250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75" y="4855210"/>
            <a:ext cx="2400300" cy="6762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4618990"/>
            <a:ext cx="2390775" cy="647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8665" y="5354320"/>
            <a:ext cx="2238375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175" y="5531485"/>
            <a:ext cx="1333500" cy="638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4685" y="2265680"/>
            <a:ext cx="2381250" cy="647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8720" y="1296670"/>
            <a:ext cx="2333625" cy="6000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8905" y="2016760"/>
            <a:ext cx="1912620" cy="5734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575" y="2710815"/>
            <a:ext cx="2343150" cy="647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2028190"/>
            <a:ext cx="2333625" cy="5619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905" y="833120"/>
            <a:ext cx="2362200" cy="65722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444115" y="1861185"/>
            <a:ext cx="144780" cy="187134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6005" y="3732530"/>
            <a:ext cx="23431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965835"/>
            <a:ext cx="7781925" cy="326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30" y="965835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395220"/>
            <a:ext cx="1771650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645" y="3131185"/>
            <a:ext cx="1790700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96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7820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773430"/>
            <a:ext cx="10473690" cy="60801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7660" y="392493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6565" y="43199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82945" y="20212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14930" y="261937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715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060450"/>
            <a:ext cx="1381125" cy="2190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475615"/>
            <a:ext cx="1800225" cy="20288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1790700" cy="15716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3578225"/>
            <a:ext cx="1381125" cy="16287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640080"/>
            <a:ext cx="2314575" cy="619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" y="1716405"/>
            <a:ext cx="2390775" cy="647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" y="2762250"/>
            <a:ext cx="2381250" cy="6667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49065"/>
            <a:ext cx="1851660" cy="478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60290"/>
            <a:ext cx="1365250" cy="3467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2595" y="4559300"/>
            <a:ext cx="2362200" cy="647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570" y="5294630"/>
            <a:ext cx="2333625" cy="647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6113780"/>
            <a:ext cx="2352675" cy="59055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47" idx="0"/>
          </p:cNvCxnSpPr>
          <p:nvPr/>
        </p:nvCxnSpPr>
        <p:spPr>
          <a:xfrm>
            <a:off x="1224280" y="5728970"/>
            <a:ext cx="231775" cy="3848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905" y="331470"/>
            <a:ext cx="2324100" cy="6000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8515" y="331470"/>
            <a:ext cx="23241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1840" y="1373505"/>
            <a:ext cx="2390775" cy="6572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4600" y="941070"/>
            <a:ext cx="1986280" cy="5143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0025" y="2030730"/>
            <a:ext cx="2314575" cy="638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4190" y="1590675"/>
            <a:ext cx="2257425" cy="62865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9074150" y="1809115"/>
            <a:ext cx="344805" cy="6705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8955" y="2354580"/>
            <a:ext cx="2390775" cy="6572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2790" y="3090545"/>
            <a:ext cx="2295525" cy="6572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5475" y="3429000"/>
            <a:ext cx="2305050" cy="5810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05475" y="4427220"/>
            <a:ext cx="2362200" cy="6286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2790" y="3768090"/>
            <a:ext cx="2333625" cy="619125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646160" y="4587240"/>
            <a:ext cx="795020" cy="2298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165" y="4530725"/>
            <a:ext cx="2343150" cy="67627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161530" y="4883785"/>
            <a:ext cx="1341120" cy="8140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11420" y="5697855"/>
            <a:ext cx="2381250" cy="6000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4600" y="5207000"/>
            <a:ext cx="23431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59790"/>
            <a:ext cx="7800975" cy="554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5" y="859790"/>
            <a:ext cx="2638425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05" y="2200275"/>
            <a:ext cx="1762125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30" y="3871595"/>
            <a:ext cx="1790700" cy="71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5795" y="877570"/>
            <a:ext cx="10936605" cy="540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963295"/>
            <a:ext cx="9663430" cy="560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272540"/>
            <a:ext cx="1990725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45" y="4398645"/>
            <a:ext cx="21050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10" y="4175125"/>
            <a:ext cx="1676400" cy="134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255270"/>
            <a:ext cx="140017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315" y="255270"/>
            <a:ext cx="24384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" y="927100"/>
            <a:ext cx="231457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275" y="1560830"/>
            <a:ext cx="1706880" cy="492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245" y="2077720"/>
            <a:ext cx="1692910" cy="42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585" y="2711450"/>
            <a:ext cx="2083435" cy="544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5" y="2733040"/>
            <a:ext cx="2169160" cy="522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85" y="1929765"/>
            <a:ext cx="1437640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0990" y="4802505"/>
            <a:ext cx="1854835" cy="476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5448935"/>
            <a:ext cx="1765300" cy="483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" y="5086350"/>
            <a:ext cx="1828800" cy="4464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810" y="3373755"/>
            <a:ext cx="2092960" cy="553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" y="4045585"/>
            <a:ext cx="1878965" cy="5041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362835" y="3954145"/>
            <a:ext cx="67310" cy="6845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457325" y="4549775"/>
            <a:ext cx="775970" cy="339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415" y="5829300"/>
            <a:ext cx="2217420" cy="54800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 flipH="1">
            <a:off x="1254125" y="4951095"/>
            <a:ext cx="1239520" cy="878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92945" y="4476750"/>
            <a:ext cx="23622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6405" y="5339080"/>
            <a:ext cx="1774190" cy="4902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3730" y="5790565"/>
            <a:ext cx="2352675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4395" y="5320665"/>
            <a:ext cx="1456055" cy="3657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3700" y="4645025"/>
            <a:ext cx="2305050" cy="5715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862060" y="5279390"/>
            <a:ext cx="1120775" cy="11658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41" idx="3"/>
          </p:cNvCxnSpPr>
          <p:nvPr/>
        </p:nvCxnSpPr>
        <p:spPr>
          <a:xfrm flipH="1" flipV="1">
            <a:off x="6864985" y="3728085"/>
            <a:ext cx="1454785" cy="12801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879590" y="2872740"/>
            <a:ext cx="1677035" cy="19297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8124825" y="2144395"/>
            <a:ext cx="669925" cy="25857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62060" y="2719070"/>
            <a:ext cx="517525" cy="19818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571230" y="3868420"/>
            <a:ext cx="1402080" cy="12839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82835" y="6200775"/>
            <a:ext cx="2156460" cy="5905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8850" y="3215640"/>
            <a:ext cx="2343150" cy="6191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0825" y="2077720"/>
            <a:ext cx="2362200" cy="619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9700" y="1542415"/>
            <a:ext cx="230505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85460" y="2487295"/>
            <a:ext cx="1304925" cy="6286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31360" y="3408680"/>
            <a:ext cx="2333625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876300"/>
            <a:ext cx="7829550" cy="598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855" y="1023620"/>
            <a:ext cx="262890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245" y="2615565"/>
            <a:ext cx="1895475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4526915"/>
            <a:ext cx="1704975" cy="48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513651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045845"/>
            <a:ext cx="8766810" cy="508889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822706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lys_id:3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411845" y="3517265"/>
            <a:ext cx="129794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lys_id:2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85038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lys_id:1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487170"/>
            <a:ext cx="77343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3681095"/>
            <a:ext cx="22288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3856990"/>
            <a:ext cx="17811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5" y="3914140"/>
            <a:ext cx="173355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" y="1089660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2752090"/>
            <a:ext cx="2343150" cy="600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875" y="2031365"/>
            <a:ext cx="1822450" cy="483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4490" y="1696720"/>
            <a:ext cx="1793875" cy="510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9295" y="2222500"/>
            <a:ext cx="1688465" cy="446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720" y="2581910"/>
            <a:ext cx="1424305" cy="387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030" y="1195070"/>
            <a:ext cx="2333625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9030" y="2031365"/>
            <a:ext cx="1590040" cy="417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380" y="2448560"/>
            <a:ext cx="1461770" cy="36576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8" idx="1"/>
          </p:cNvCxnSpPr>
          <p:nvPr/>
        </p:nvCxnSpPr>
        <p:spPr>
          <a:xfrm flipV="1">
            <a:off x="8863965" y="2926080"/>
            <a:ext cx="1386840" cy="34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0805" y="2688590"/>
            <a:ext cx="1741170" cy="4743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7655" y="3236595"/>
            <a:ext cx="2333625" cy="600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5610" y="3027680"/>
            <a:ext cx="1340485" cy="35306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20" idx="3"/>
          </p:cNvCxnSpPr>
          <p:nvPr/>
        </p:nvCxnSpPr>
        <p:spPr>
          <a:xfrm flipH="1">
            <a:off x="8126095" y="3188335"/>
            <a:ext cx="716280" cy="158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8750" y="3477260"/>
            <a:ext cx="233362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1580" y="5601970"/>
            <a:ext cx="2352675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7305" y="4778375"/>
            <a:ext cx="2371725" cy="666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9295" y="5553075"/>
            <a:ext cx="23812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2042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9" name="Picture 8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812800"/>
            <a:ext cx="10048875" cy="583311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146925" y="279654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845" y="4542155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0605" y="409829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sz="2400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GB" altLang="en-US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205" y="2967990"/>
            <a:ext cx="1409700" cy="151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45" y="1407795"/>
            <a:ext cx="3826510" cy="2213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952500"/>
            <a:ext cx="142875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240" y="479425"/>
            <a:ext cx="160972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360" y="1757680"/>
            <a:ext cx="1552575" cy="5810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7927975" y="1137285"/>
            <a:ext cx="106045" cy="7042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595" y="2428875"/>
            <a:ext cx="1791970" cy="492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1605" y="3011170"/>
            <a:ext cx="1419225" cy="6191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690610" y="2997200"/>
            <a:ext cx="574675" cy="12065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285" y="3940175"/>
            <a:ext cx="2390775" cy="6953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7" idx="3"/>
          </p:cNvCxnSpPr>
          <p:nvPr/>
        </p:nvCxnSpPr>
        <p:spPr>
          <a:xfrm flipH="1" flipV="1">
            <a:off x="6466840" y="2369820"/>
            <a:ext cx="1882140" cy="1676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245" y="2069465"/>
            <a:ext cx="1966595" cy="600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1575" y="4801870"/>
            <a:ext cx="2286000" cy="5905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8348980" y="2921000"/>
            <a:ext cx="795020" cy="18192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128635" y="2967990"/>
            <a:ext cx="612775" cy="26822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9310" y="5688965"/>
            <a:ext cx="2352675" cy="609600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3" idx="0"/>
          </p:cNvCxnSpPr>
          <p:nvPr/>
        </p:nvCxnSpPr>
        <p:spPr>
          <a:xfrm flipH="1">
            <a:off x="6878955" y="2785745"/>
            <a:ext cx="1155065" cy="24676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5150" y="5253355"/>
            <a:ext cx="2466975" cy="6191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5341620" y="2680970"/>
            <a:ext cx="2164715" cy="3448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95085" y="2921000"/>
            <a:ext cx="1111250" cy="15798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27115" y="2997200"/>
            <a:ext cx="1127125" cy="57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7305" y="2785745"/>
            <a:ext cx="1504315" cy="657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8540" y="4500880"/>
            <a:ext cx="1638300" cy="62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6450" y="3606165"/>
            <a:ext cx="1504950" cy="590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9440" y="2537460"/>
            <a:ext cx="1870710" cy="5391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35" y="2486025"/>
            <a:ext cx="1697355" cy="590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6645" y="3872230"/>
            <a:ext cx="1285875" cy="6286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870" y="4016375"/>
            <a:ext cx="1476375" cy="619125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1816100" y="4002405"/>
            <a:ext cx="126365" cy="11404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475" y="5129530"/>
            <a:ext cx="2447925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</a:t>
            </a:r>
            <a:r>
              <a:rPr lang="en-GB" altLang="en-US" sz="2400" b="1" dirty="0">
                <a:solidFill>
                  <a:srgbClr val="FF0000"/>
                </a:solidFill>
                <a:cs typeface="Arial" panose="020B0604020202020204"/>
              </a:rPr>
              <a:t>ETRICS</a:t>
            </a:r>
            <a:endParaRPr lang="en-GB" altLang="en-US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3795" y="1865630"/>
            <a:ext cx="4244975" cy="3126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040" y="1865630"/>
            <a:ext cx="15906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60" y="2800350"/>
            <a:ext cx="243840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2265680"/>
            <a:ext cx="1590675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70" y="3867785"/>
            <a:ext cx="15621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140" y="2614295"/>
            <a:ext cx="2324100" cy="5429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556635" y="3587750"/>
            <a:ext cx="812165" cy="3384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505" y="3693795"/>
            <a:ext cx="2447925" cy="6667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26105" y="4053205"/>
            <a:ext cx="1253490" cy="8693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85640" y="4356735"/>
            <a:ext cx="105410" cy="10350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69180" y="4207510"/>
            <a:ext cx="1465580" cy="1097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45" y="4922520"/>
            <a:ext cx="230505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9320" y="5391785"/>
            <a:ext cx="2438400" cy="638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760" y="5276850"/>
            <a:ext cx="246697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879475"/>
            <a:ext cx="7029450" cy="5753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530" y="1236980"/>
            <a:ext cx="263842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05" y="2827655"/>
            <a:ext cx="174307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205" y="4113530"/>
            <a:ext cx="1781175" cy="809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2476</Words>
  <Application>WPS Presentation</Application>
  <PresentationFormat>Panorámica</PresentationFormat>
  <Paragraphs>147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LAST MEETING</vt:lpstr>
      <vt:lpstr>FILES</vt:lpstr>
      <vt:lpstr>40A_UAS-TMEM1923x-HA x 71G10 40A MARCM_L3_1_Airy_010724</vt:lpstr>
      <vt:lpstr>DETECTION VIDEO</vt:lpstr>
      <vt:lpstr>SEGMENTATION</vt:lpstr>
      <vt:lpstr>METRICS</vt:lpstr>
      <vt:lpstr>METRICS</vt:lpstr>
      <vt:lpstr>DATASET LYSOSOMES(ORDER FOR CELL ID)</vt:lpstr>
      <vt:lpstr>PowerPoint 演示文稿</vt:lpstr>
      <vt:lpstr>DETECTION VIDEO</vt:lpstr>
      <vt:lpstr>SEGMENTATION</vt:lpstr>
      <vt:lpstr>METRICS</vt:lpstr>
      <vt:lpstr>METRICS</vt:lpstr>
      <vt:lpstr>DATASETS</vt:lpstr>
      <vt:lpstr>Airy scan_40A_UAS-TMEM-HA_CB_0h_2_051222</vt:lpstr>
      <vt:lpstr>DETECTION VIDEO</vt:lpstr>
      <vt:lpstr>SEGMENTATION</vt:lpstr>
      <vt:lpstr>METRICS</vt:lpstr>
      <vt:lpstr>DATASETS</vt:lpstr>
      <vt:lpstr>Airy scan_40A_UAS-TMEM-HA_CB_4h_1_051222</vt:lpstr>
      <vt:lpstr>DETECTION VIDEO</vt:lpstr>
      <vt:lpstr>SEGMENTATION</vt:lpstr>
      <vt:lpstr>METRICS</vt:lpstr>
      <vt:lpstr>DATASETS</vt:lpstr>
      <vt:lpstr>Airy scan_40A_UAS-TMEM-HA_CB_4h_2_051222</vt:lpstr>
      <vt:lpstr>DETECTION VIDEO</vt:lpstr>
      <vt:lpstr>SEGMENTATION</vt:lpstr>
      <vt:lpstr>METRICS</vt:lpstr>
      <vt:lpstr>DATASETS</vt:lpstr>
      <vt:lpstr>PowerPoint 演示文稿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762</cp:revision>
  <dcterms:created xsi:type="dcterms:W3CDTF">2024-11-18T13:41:00Z</dcterms:created>
  <dcterms:modified xsi:type="dcterms:W3CDTF">2025-12-02T21:14:36Z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FFF0C6D95A634534AC36C6F8A2C3A8A5_13</vt:lpwstr>
  </property>
  <property fmtid="{D5CDD505-2E9C-101B-9397-08002B2CF9AE}" pid="3" name="KSOProductBuildVer">
    <vt:lpwstr>2057-12.2.0.23155</vt:lpwstr>
  </property>
</Properties>
</file>